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entury Gothic" panose="020B050202020202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6FF"/>
    <a:srgbClr val="C8C7DB"/>
    <a:srgbClr val="BC8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69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9179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3990DBB-689C-42F8-B82B-D82889C9CF75}"/>
              </a:ext>
            </a:extLst>
          </p:cNvPr>
          <p:cNvSpPr txBox="1"/>
          <p:nvPr userDrawn="1"/>
        </p:nvSpPr>
        <p:spPr>
          <a:xfrm>
            <a:off x="0" y="1752085"/>
            <a:ext cx="9144000" cy="4616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</a:rPr>
              <a:t>Disclosure Statement of Financial Interest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F22A67-23A5-4CD0-B17E-078745C67F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556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8537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061B039-C52C-405B-AA4F-F2D2121D5B6F}"/>
              </a:ext>
            </a:extLst>
          </p:cNvPr>
          <p:cNvSpPr txBox="1"/>
          <p:nvPr/>
        </p:nvSpPr>
        <p:spPr>
          <a:xfrm>
            <a:off x="1343378" y="2761488"/>
            <a:ext cx="78006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latin typeface="Century Gothic" panose="020B0502020202020204" pitchFamily="34" charset="0"/>
            </a:endParaRPr>
          </a:p>
          <a:p>
            <a:pPr algn="ctr"/>
            <a:endParaRPr lang="en-US" sz="2400" dirty="0">
              <a:latin typeface="Century Gothic" panose="020B0502020202020204" pitchFamily="34" charset="0"/>
            </a:endParaRPr>
          </a:p>
          <a:p>
            <a:pPr algn="ctr"/>
            <a:r>
              <a:rPr lang="en-US" sz="2400" dirty="0">
                <a:latin typeface="Century Gothic" panose="020B0502020202020204" pitchFamily="34" charset="0"/>
              </a:rPr>
              <a:t>“Nothing To Disclose”</a:t>
            </a:r>
          </a:p>
          <a:p>
            <a:pPr algn="ctr"/>
            <a:endParaRPr lang="en-US" sz="2400" dirty="0">
              <a:latin typeface="Century Gothic" panose="020B0502020202020204" pitchFamily="34" charset="0"/>
            </a:endParaRPr>
          </a:p>
          <a:p>
            <a:pPr algn="ctr"/>
            <a:r>
              <a:rPr lang="en-US" sz="2400" dirty="0">
                <a:latin typeface="Century Gothic" panose="020B0502020202020204" pitchFamily="34" charset="0"/>
              </a:rPr>
              <a:t>Or</a:t>
            </a:r>
          </a:p>
          <a:p>
            <a:pPr algn="ctr"/>
            <a:endParaRPr lang="en-US" sz="2400" dirty="0">
              <a:latin typeface="Century Gothic" panose="020B0502020202020204" pitchFamily="34" charset="0"/>
            </a:endParaRPr>
          </a:p>
          <a:p>
            <a:pPr algn="ctr"/>
            <a:r>
              <a:rPr lang="en-US" sz="2400" dirty="0">
                <a:latin typeface="Century Gothic" panose="020B0502020202020204" pitchFamily="34" charset="0"/>
              </a:rPr>
              <a:t>“Name of Company</a:t>
            </a:r>
          </a:p>
          <a:p>
            <a:pPr algn="ctr"/>
            <a:r>
              <a:rPr lang="en-US" sz="2400" dirty="0">
                <a:latin typeface="Century Gothic" panose="020B0502020202020204" pitchFamily="34" charset="0"/>
              </a:rPr>
              <a:t>What Was Received | For What Role”</a:t>
            </a:r>
          </a:p>
          <a:p>
            <a:pPr algn="ctr"/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892BF1-1298-4F56-824D-D953D9005745}"/>
              </a:ext>
            </a:extLst>
          </p:cNvPr>
          <p:cNvSpPr txBox="1"/>
          <p:nvPr/>
        </p:nvSpPr>
        <p:spPr>
          <a:xfrm>
            <a:off x="143256" y="2299823"/>
            <a:ext cx="9000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3550761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</TotalTime>
  <Words>19</Words>
  <Application>Microsoft Office PowerPoint</Application>
  <PresentationFormat>On-screen Show 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Century Gothic</vt:lpstr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Marjie Malia</dc:creator>
  <cp:lastModifiedBy>Marjorie Malia</cp:lastModifiedBy>
  <cp:revision>9</cp:revision>
  <dcterms:created xsi:type="dcterms:W3CDTF">2017-06-09T19:15:05Z</dcterms:created>
  <dcterms:modified xsi:type="dcterms:W3CDTF">2018-05-18T21:24:39Z</dcterms:modified>
</cp:coreProperties>
</file>